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6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257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54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297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446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51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4903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225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5130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005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13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13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8904E-E243-4BA8-ADD4-C4E262215A2F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B8B5B-E343-4AB4-B83E-D7AED9C14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724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FA594C8-CD97-4C55-63CA-9DA3D417C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" y="69590"/>
            <a:ext cx="6854508" cy="1362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タイトル 1"/>
          <p:cNvSpPr txBox="1">
            <a:spLocks/>
          </p:cNvSpPr>
          <p:nvPr/>
        </p:nvSpPr>
        <p:spPr>
          <a:xfrm>
            <a:off x="-129540" y="297203"/>
            <a:ext cx="7052625" cy="100787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306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令和</a:t>
            </a:r>
            <a:r>
              <a:rPr lang="en-US" altLang="ja-JP" sz="2306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lang="ja-JP" altLang="en-US" sz="2306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年度　</a:t>
            </a:r>
            <a:r>
              <a:rPr lang="en-US" altLang="ja-JP" sz="2306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sz="2306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職能合同集会</a:t>
            </a:r>
            <a:r>
              <a:rPr lang="ja-JP" altLang="en-US" sz="731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br>
              <a:rPr lang="en-US" altLang="ja-JP" sz="731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br>
              <a:rPr lang="en-US" altLang="ja-JP" sz="731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731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lang="ja-JP" altLang="en-US" sz="2081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テーマ「</a:t>
            </a:r>
            <a:r>
              <a:rPr lang="ja-JP" altLang="en-US" sz="2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災害に備えて</a:t>
            </a:r>
            <a:r>
              <a:rPr lang="en-US" altLang="ja-JP" sz="2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sz="2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職能が今できることを考える</a:t>
            </a:r>
            <a:r>
              <a:rPr lang="ja-JP" altLang="en-US" sz="2081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」</a:t>
            </a:r>
            <a:endParaRPr lang="ja-JP" altLang="en-US" sz="2306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195612" y="3200957"/>
            <a:ext cx="6623759" cy="201373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400" dirty="0"/>
              <a:t>日　時：</a:t>
            </a:r>
            <a:r>
              <a:rPr lang="ja-JP" altLang="en-US" sz="1600" dirty="0"/>
              <a:t>令和６年７月</a:t>
            </a:r>
            <a:r>
              <a:rPr lang="en-US" altLang="ja-JP" sz="1600" dirty="0"/>
              <a:t>28</a:t>
            </a:r>
            <a:r>
              <a:rPr lang="ja-JP" altLang="en-US" sz="1600" dirty="0"/>
              <a:t>日（日）</a:t>
            </a:r>
            <a:r>
              <a:rPr lang="en-US" altLang="ja-JP" sz="1600" dirty="0"/>
              <a:t>13</a:t>
            </a:r>
            <a:r>
              <a:rPr lang="ja-JP" altLang="en-US" sz="1600" dirty="0"/>
              <a:t>：</a:t>
            </a:r>
            <a:r>
              <a:rPr lang="en-US" altLang="ja-JP" sz="1600" dirty="0"/>
              <a:t>30</a:t>
            </a:r>
            <a:r>
              <a:rPr lang="ja-JP" altLang="en-US" sz="1600" dirty="0"/>
              <a:t>～</a:t>
            </a:r>
            <a:r>
              <a:rPr lang="en-US" altLang="ja-JP" sz="1600" dirty="0"/>
              <a:t>16</a:t>
            </a:r>
            <a:r>
              <a:rPr lang="ja-JP" altLang="en-US" sz="1600" dirty="0"/>
              <a:t>：</a:t>
            </a:r>
            <a:r>
              <a:rPr lang="en-US" altLang="ja-JP" sz="1600" dirty="0"/>
              <a:t>00</a:t>
            </a:r>
          </a:p>
          <a:p>
            <a:r>
              <a:rPr lang="ja-JP" altLang="en-US" sz="1400" dirty="0"/>
              <a:t>対　象：看護職、災害対策に関心のある方</a:t>
            </a:r>
            <a:endParaRPr lang="en-US" altLang="ja-JP" sz="1400" dirty="0"/>
          </a:p>
          <a:p>
            <a:r>
              <a:rPr lang="ja-JP" altLang="en-US" sz="1400" dirty="0"/>
              <a:t>場　所：高知県看護協会</a:t>
            </a:r>
            <a:endParaRPr lang="en-US" altLang="ja-JP" sz="1400" dirty="0"/>
          </a:p>
          <a:p>
            <a:r>
              <a:rPr lang="ja-JP" altLang="en-US" sz="1400" dirty="0"/>
              <a:t>参加費：無料</a:t>
            </a:r>
            <a:endParaRPr lang="en-US" altLang="ja-JP" sz="1400" dirty="0"/>
          </a:p>
          <a:p>
            <a:r>
              <a:rPr lang="ja-JP" altLang="en-US" sz="1400" dirty="0"/>
              <a:t>参加申込：</a:t>
            </a:r>
            <a:r>
              <a:rPr lang="en-US" altLang="ja-JP" sz="1600" dirty="0" err="1"/>
              <a:t>Kangonoto</a:t>
            </a:r>
            <a:r>
              <a:rPr lang="ja-JP" altLang="en-US" sz="1400" dirty="0"/>
              <a:t>から申込　 ⇒</a:t>
            </a:r>
            <a:endParaRPr lang="en-US" altLang="ja-JP" sz="1400" dirty="0"/>
          </a:p>
          <a:p>
            <a:r>
              <a:rPr lang="ja-JP" altLang="en-US" sz="1400" dirty="0"/>
              <a:t>申込期日：</a:t>
            </a:r>
            <a:r>
              <a:rPr lang="en-US" altLang="ja-JP" sz="1400" dirty="0"/>
              <a:t>7</a:t>
            </a:r>
            <a:r>
              <a:rPr lang="ja-JP" altLang="en-US" sz="1400" dirty="0"/>
              <a:t>月</a:t>
            </a:r>
            <a:r>
              <a:rPr lang="en-US" altLang="ja-JP" sz="1400" dirty="0"/>
              <a:t>21</a:t>
            </a:r>
            <a:r>
              <a:rPr lang="ja-JP" altLang="en-US" sz="1400" dirty="0"/>
              <a:t>日（日）まで　</a:t>
            </a:r>
            <a:endParaRPr lang="en-US" altLang="ja-JP" sz="1400" dirty="0"/>
          </a:p>
          <a:p>
            <a:endParaRPr lang="ja-JP" altLang="en-US" sz="1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-1" y="1591300"/>
            <a:ext cx="6789420" cy="132343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　令和</a:t>
            </a:r>
            <a:r>
              <a:rPr lang="en-US" altLang="ja-JP" sz="1600" dirty="0"/>
              <a:t>6</a:t>
            </a:r>
            <a:r>
              <a:rPr lang="ja-JP" altLang="en-US" sz="1600" dirty="0"/>
              <a:t>年</a:t>
            </a:r>
            <a:r>
              <a:rPr lang="en-US" altLang="ja-JP" sz="1600" dirty="0"/>
              <a:t>1</a:t>
            </a:r>
            <a:r>
              <a:rPr lang="ja-JP" altLang="en-US" sz="1600" dirty="0"/>
              <a:t>月に能登半島地震が発生し、高知県からも看護職が災害支援を行いました。予断を許さない南海トラフ地震等の災害に備え、災害支援の経験等をもとに</a:t>
            </a:r>
            <a:r>
              <a:rPr lang="en-US" altLang="ja-JP" sz="1600" dirty="0"/>
              <a:t>『</a:t>
            </a:r>
            <a:r>
              <a:rPr lang="ja-JP" altLang="en-US" sz="1600" dirty="0"/>
              <a:t>今できること</a:t>
            </a:r>
            <a:r>
              <a:rPr lang="en-US" altLang="ja-JP" sz="1600" dirty="0"/>
              <a:t>』</a:t>
            </a:r>
            <a:r>
              <a:rPr lang="ja-JP" altLang="en-US" sz="1600" dirty="0"/>
              <a:t>をともに考え、共有したいと思います。</a:t>
            </a:r>
            <a:endParaRPr lang="en-US" altLang="ja-JP" sz="1600" dirty="0"/>
          </a:p>
          <a:p>
            <a:r>
              <a:rPr lang="ja-JP" altLang="en-US" sz="1600" dirty="0"/>
              <a:t>　多くの看護職や災害対策に関心のある方の参加をお願いします。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214" y="3310498"/>
            <a:ext cx="1023508" cy="1426610"/>
          </a:xfrm>
          <a:prstGeom prst="rect">
            <a:avLst/>
          </a:prstGeom>
        </p:spPr>
      </p:pic>
      <p:pic>
        <p:nvPicPr>
          <p:cNvPr id="9" name="図 8" descr="QR コード&#10;&#10;自動的に生成された説明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246" y="4008121"/>
            <a:ext cx="775350" cy="700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43685AC-2F02-4546-2F95-975AB191DF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8336280"/>
            <a:ext cx="6789420" cy="1569720"/>
          </a:xfrm>
          <a:prstGeom prst="rect">
            <a:avLst/>
          </a:prstGeom>
        </p:spPr>
      </p:pic>
      <p:sp>
        <p:nvSpPr>
          <p:cNvPr id="14" name="サブタイトル 2">
            <a:extLst>
              <a:ext uri="{FF2B5EF4-FFF2-40B4-BE49-F238E27FC236}">
                <a16:creationId xmlns:a16="http://schemas.microsoft.com/office/drawing/2014/main" id="{6499934A-D5B4-D4A7-17C3-A1BD1EE04527}"/>
              </a:ext>
            </a:extLst>
          </p:cNvPr>
          <p:cNvSpPr txBox="1">
            <a:spLocks/>
          </p:cNvSpPr>
          <p:nvPr/>
        </p:nvSpPr>
        <p:spPr>
          <a:xfrm>
            <a:off x="195612" y="5214694"/>
            <a:ext cx="6662388" cy="345606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400" dirty="0"/>
              <a:t>プログラム</a:t>
            </a:r>
            <a:endParaRPr lang="en-US" altLang="ja-JP" sz="1400" dirty="0"/>
          </a:p>
          <a:p>
            <a:pPr marL="0" indent="0">
              <a:buNone/>
            </a:pPr>
            <a:r>
              <a:rPr lang="ja-JP" altLang="en-US" sz="1400" dirty="0"/>
              <a:t>　　</a:t>
            </a:r>
            <a:r>
              <a:rPr lang="en-US" altLang="ja-JP" sz="1400" dirty="0"/>
              <a:t>13</a:t>
            </a:r>
            <a:r>
              <a:rPr lang="ja-JP" altLang="en-US" sz="1400" dirty="0"/>
              <a:t>：</a:t>
            </a:r>
            <a:r>
              <a:rPr lang="en-US" altLang="ja-JP" sz="1400" dirty="0"/>
              <a:t>30</a:t>
            </a:r>
            <a:r>
              <a:rPr lang="ja-JP" altLang="en-US" sz="1400" dirty="0"/>
              <a:t>～開会　</a:t>
            </a:r>
            <a:endParaRPr lang="en-US" altLang="ja-JP" sz="1400" dirty="0"/>
          </a:p>
          <a:p>
            <a:pPr marL="0" indent="0">
              <a:buNone/>
            </a:pPr>
            <a:r>
              <a:rPr lang="ja-JP" altLang="en-US" sz="1400" dirty="0"/>
              <a:t>　　</a:t>
            </a:r>
            <a:r>
              <a:rPr lang="en-US" altLang="ja-JP" sz="1400" dirty="0"/>
              <a:t>13</a:t>
            </a:r>
            <a:r>
              <a:rPr lang="ja-JP" altLang="en-US" sz="1400" dirty="0"/>
              <a:t>：</a:t>
            </a:r>
            <a:r>
              <a:rPr lang="en-US" altLang="ja-JP" sz="1400" dirty="0"/>
              <a:t>40</a:t>
            </a:r>
            <a:r>
              <a:rPr lang="ja-JP" altLang="en-US" sz="1400" dirty="0"/>
              <a:t>～</a:t>
            </a:r>
            <a:r>
              <a:rPr lang="en-US" altLang="ja-JP" sz="1600" b="1" dirty="0"/>
              <a:t>『</a:t>
            </a:r>
            <a:r>
              <a:rPr lang="ja-JP" altLang="ja-JP" sz="1600" b="1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Courier New" panose="02070309020205020404" pitchFamily="49" charset="0"/>
              </a:rPr>
              <a:t>災害に備えて</a:t>
            </a:r>
            <a:r>
              <a:rPr lang="ja-JP" altLang="en-US" sz="1600" b="1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Courier New" panose="02070309020205020404" pitchFamily="49" charset="0"/>
              </a:rPr>
              <a:t>３</a:t>
            </a:r>
            <a:r>
              <a:rPr lang="ja-JP" altLang="ja-JP" sz="1600" b="1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Courier New" panose="02070309020205020404" pitchFamily="49" charset="0"/>
              </a:rPr>
              <a:t>職能が今できることを考える</a:t>
            </a:r>
            <a:r>
              <a:rPr lang="en-US" altLang="ja-JP" sz="1600" b="1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Courier New" panose="02070309020205020404" pitchFamily="49" charset="0"/>
              </a:rPr>
              <a:t>』</a:t>
            </a:r>
            <a:endParaRPr lang="en-US" altLang="ja-JP" sz="1600" b="1" dirty="0"/>
          </a:p>
          <a:p>
            <a:pPr marL="0" indent="0">
              <a:buNone/>
            </a:pPr>
            <a:r>
              <a:rPr lang="ja-JP" altLang="en-US" sz="1400" dirty="0"/>
              <a:t>　　　　（</a:t>
            </a:r>
            <a:r>
              <a:rPr lang="en-US" altLang="ja-JP" sz="1400" dirty="0"/>
              <a:t>1</a:t>
            </a:r>
            <a:r>
              <a:rPr lang="ja-JP" altLang="en-US" sz="1400" dirty="0"/>
              <a:t>）話題提供：災害支援活動を行った看護師等</a:t>
            </a:r>
            <a:endParaRPr lang="en-US" altLang="ja-JP" sz="1400" dirty="0"/>
          </a:p>
          <a:p>
            <a:pPr marL="0" indent="0">
              <a:buNone/>
            </a:pPr>
            <a:r>
              <a:rPr lang="ja-JP" altLang="en-US" sz="1400" dirty="0"/>
              <a:t>　　　　　　　高知医療センター　大坪　将也　氏　（日本ＤＭＡＴ）</a:t>
            </a:r>
            <a:endParaRPr lang="en-US" altLang="ja-JP" sz="1400" dirty="0"/>
          </a:p>
          <a:p>
            <a:pPr marL="0" indent="0">
              <a:buNone/>
            </a:pPr>
            <a:r>
              <a:rPr lang="ja-JP" altLang="en-US" sz="1400" dirty="0"/>
              <a:t>　　　　　　　幡多福祉保健所　　濱田　梓　氏　（保健活動チーム）</a:t>
            </a:r>
            <a:endParaRPr lang="en-US" altLang="ja-JP" sz="1400" dirty="0"/>
          </a:p>
          <a:p>
            <a:pPr marL="0" indent="0">
              <a:buNone/>
            </a:pPr>
            <a:r>
              <a:rPr lang="ja-JP" altLang="en-US" sz="1400" dirty="0"/>
              <a:t>　　　　　　　高知赤十字病院　　向井　直美　氏　（周産期リエゾン助産師）</a:t>
            </a:r>
            <a:endParaRPr lang="en-US" altLang="ja-JP" sz="1400" dirty="0"/>
          </a:p>
          <a:p>
            <a:pPr marL="0" indent="0">
              <a:buNone/>
            </a:pPr>
            <a:r>
              <a:rPr lang="ja-JP" altLang="en-US" sz="1400" dirty="0"/>
              <a:t>　　　　（</a:t>
            </a:r>
            <a:r>
              <a:rPr lang="en-US" altLang="ja-JP" sz="1400" dirty="0"/>
              <a:t>2</a:t>
            </a:r>
            <a:r>
              <a:rPr lang="ja-JP" altLang="en-US" sz="1400" dirty="0"/>
              <a:t>）意見交換</a:t>
            </a:r>
            <a:endParaRPr lang="en-US" altLang="ja-JP" sz="1400" dirty="0"/>
          </a:p>
          <a:p>
            <a:pPr marL="0" indent="0">
              <a:buNone/>
            </a:pPr>
            <a:r>
              <a:rPr lang="ja-JP" altLang="en-US" sz="1400" dirty="0"/>
              <a:t>　　</a:t>
            </a:r>
            <a:r>
              <a:rPr lang="en-US" altLang="ja-JP" sz="1400" dirty="0"/>
              <a:t>15</a:t>
            </a:r>
            <a:r>
              <a:rPr lang="ja-JP" altLang="en-US" sz="1400" dirty="0"/>
              <a:t>：</a:t>
            </a:r>
            <a:r>
              <a:rPr lang="en-US" altLang="ja-JP" sz="1400" dirty="0"/>
              <a:t>45</a:t>
            </a:r>
            <a:r>
              <a:rPr lang="ja-JP" altLang="en-US" sz="1400" dirty="0"/>
              <a:t>～　まとめ</a:t>
            </a:r>
            <a:endParaRPr lang="en-US" altLang="ja-JP" sz="1400" dirty="0"/>
          </a:p>
          <a:p>
            <a:pPr marL="0" indent="0">
              <a:buNone/>
            </a:pPr>
            <a:r>
              <a:rPr lang="ja-JP" altLang="en-US" sz="1400" dirty="0"/>
              <a:t>　　</a:t>
            </a:r>
            <a:r>
              <a:rPr lang="en-US" altLang="ja-JP" sz="1400" dirty="0"/>
              <a:t>16</a:t>
            </a:r>
            <a:r>
              <a:rPr lang="ja-JP" altLang="en-US" sz="1400" dirty="0"/>
              <a:t>：</a:t>
            </a:r>
            <a:r>
              <a:rPr lang="en-US" altLang="ja-JP" sz="1400" dirty="0"/>
              <a:t>00</a:t>
            </a:r>
            <a:r>
              <a:rPr lang="ja-JP" altLang="en-US" sz="1400" dirty="0"/>
              <a:t>　　閉会</a:t>
            </a:r>
            <a:endParaRPr lang="en-US" altLang="ja-JP" sz="1400" dirty="0"/>
          </a:p>
          <a:p>
            <a:pPr marL="0" indent="0">
              <a:buNone/>
            </a:pPr>
            <a:r>
              <a:rPr lang="ja-JP" altLang="en-US" sz="1400" dirty="0"/>
              <a:t>　　　</a:t>
            </a:r>
            <a:endParaRPr lang="en-US" altLang="ja-JP" sz="1400" dirty="0"/>
          </a:p>
          <a:p>
            <a:pPr marL="0" indent="0">
              <a:buNone/>
            </a:pPr>
            <a:endParaRPr lang="en-US" altLang="ja-JP" sz="1400" dirty="0"/>
          </a:p>
          <a:p>
            <a:pPr marL="0" indent="0">
              <a:buNone/>
            </a:pPr>
            <a:r>
              <a:rPr lang="ja-JP" altLang="en-US" sz="1400" dirty="0"/>
              <a:t>　　</a:t>
            </a:r>
            <a:endParaRPr lang="en-US" altLang="ja-JP" sz="1400" dirty="0"/>
          </a:p>
          <a:p>
            <a:pPr marL="0" indent="0">
              <a:buNone/>
            </a:pPr>
            <a:endParaRPr lang="en-US" altLang="ja-JP" sz="1400" dirty="0"/>
          </a:p>
          <a:p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02429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230</TotalTime>
  <Words>254</Words>
  <Application>Microsoft Office PowerPoint</Application>
  <PresentationFormat>A4 210 x 297 mm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游ゴシック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internet</dc:creator>
  <cp:lastModifiedBy>user07</cp:lastModifiedBy>
  <cp:revision>20</cp:revision>
  <dcterms:created xsi:type="dcterms:W3CDTF">2024-04-17T10:57:51Z</dcterms:created>
  <dcterms:modified xsi:type="dcterms:W3CDTF">2024-06-24T23:51:45Z</dcterms:modified>
</cp:coreProperties>
</file>